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910" r:id="rId2"/>
    <p:sldMasterId id="2147483946" r:id="rId3"/>
    <p:sldMasterId id="2147484033" r:id="rId4"/>
  </p:sldMasterIdLst>
  <p:notesMasterIdLst>
    <p:notesMasterId r:id="rId11"/>
  </p:notesMasterIdLst>
  <p:sldIdLst>
    <p:sldId id="257" r:id="rId5"/>
    <p:sldId id="655" r:id="rId6"/>
    <p:sldId id="657" r:id="rId7"/>
    <p:sldId id="659" r:id="rId8"/>
    <p:sldId id="648" r:id="rId9"/>
    <p:sldId id="290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CDE"/>
    <a:srgbClr val="E0F759"/>
    <a:srgbClr val="CC0000"/>
    <a:srgbClr val="E7B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83514" autoAdjust="0"/>
  </p:normalViewPr>
  <p:slideViewPr>
    <p:cSldViewPr snapToGrid="0">
      <p:cViewPr varScale="1">
        <p:scale>
          <a:sx n="52" d="100"/>
          <a:sy n="52" d="100"/>
        </p:scale>
        <p:origin x="14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0740B-D6EF-4E64-A4B3-D83FAD3A95DA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C736E-0EBC-47EC-A04C-980D09819440}">
      <dgm:prSet phldrT="[Text]" custT="1"/>
      <dgm:spPr>
        <a:solidFill>
          <a:srgbClr val="FA5656"/>
        </a:solidFill>
      </dgm:spPr>
      <dgm:t>
        <a:bodyPr/>
        <a:lstStyle/>
        <a:p>
          <a:pPr algn="ctr" rtl="0"/>
          <a:r>
            <a:rPr lang="en-US" sz="25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Please subscribe to our channel </a:t>
          </a:r>
          <a:r>
            <a:rPr lang="en-US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ko-KR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https://youtube.com/AgriMetSoft/</a:t>
          </a:r>
          <a:r>
            <a:rPr lang="en-US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8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1EB5-77DF-4609-9853-3D4197E91AE5}" type="parTrans" cxnId="{256DCA21-1EC0-4DF8-A96D-1DE9DFA6BD55}">
      <dgm:prSet/>
      <dgm:spPr/>
      <dgm:t>
        <a:bodyPr/>
        <a:lstStyle/>
        <a:p>
          <a:endParaRPr lang="en-US"/>
        </a:p>
      </dgm:t>
    </dgm:pt>
    <dgm:pt modelId="{BFD4663C-A409-4F35-A934-826AADEEA1FD}" type="sibTrans" cxnId="{256DCA21-1EC0-4DF8-A96D-1DE9DFA6BD55}">
      <dgm:prSet/>
      <dgm:spPr>
        <a:ln>
          <a:solidFill>
            <a:srgbClr val="CC0000"/>
          </a:solidFill>
        </a:ln>
      </dgm:spPr>
      <dgm:t>
        <a:bodyPr/>
        <a:lstStyle/>
        <a:p>
          <a:endParaRPr lang="en-US"/>
        </a:p>
      </dgm:t>
    </dgm:pt>
    <dgm:pt modelId="{F364AB28-8902-4655-A439-60AAD3B3A987}">
      <dgm:prSet phldrT="[Text]" custT="1"/>
      <dgm:spPr>
        <a:solidFill>
          <a:srgbClr val="92D050"/>
        </a:solidFill>
      </dgm:spPr>
      <dgm:t>
        <a:bodyPr/>
        <a:lstStyle/>
        <a:p>
          <a:pPr algn="ctr" rtl="0"/>
          <a:endParaRPr lang="en-US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Like &amp; do not forget to share it!!</a:t>
          </a:r>
        </a:p>
        <a:p>
          <a:pPr algn="ctr" rtl="0"/>
          <a:endParaRPr lang="en-US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16C3A-C638-4702-BF7F-1B7A5F48588F}" type="parTrans" cxnId="{A20A5834-1858-4A48-A5DA-7FBE3931F915}">
      <dgm:prSet/>
      <dgm:spPr/>
      <dgm:t>
        <a:bodyPr/>
        <a:lstStyle/>
        <a:p>
          <a:endParaRPr lang="en-US"/>
        </a:p>
      </dgm:t>
    </dgm:pt>
    <dgm:pt modelId="{B82BEE70-6148-4268-B69D-56EE83EA2DF1}" type="sibTrans" cxnId="{A20A5834-1858-4A48-A5DA-7FBE3931F915}">
      <dgm:prSet/>
      <dgm:spPr/>
      <dgm:t>
        <a:bodyPr/>
        <a:lstStyle/>
        <a:p>
          <a:endParaRPr lang="en-US"/>
        </a:p>
      </dgm:t>
    </dgm:pt>
    <dgm:pt modelId="{0CCAFF51-4E8D-4DC8-8265-B70A071FC584}">
      <dgm:prSet phldrT="[Text]" custT="1"/>
      <dgm:spPr>
        <a:solidFill>
          <a:srgbClr val="00B0F0"/>
        </a:solidFill>
      </dgm:spPr>
      <dgm:t>
        <a:bodyPr/>
        <a:lstStyle/>
        <a:p>
          <a:pPr algn="ctr" rtl="0"/>
          <a:r>
            <a:rPr lang="en-US" sz="2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 your comments and questions below the video.</a:t>
          </a:r>
          <a:endParaRPr lang="en-US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72CEF-027B-4618-A7DD-6B9FABEA6F00}" type="parTrans" cxnId="{6973858E-9090-4B3C-B890-5FD8A0C6AE3C}">
      <dgm:prSet/>
      <dgm:spPr/>
      <dgm:t>
        <a:bodyPr/>
        <a:lstStyle/>
        <a:p>
          <a:endParaRPr lang="en-US"/>
        </a:p>
      </dgm:t>
    </dgm:pt>
    <dgm:pt modelId="{E2E176BA-9811-46E2-A045-B6E4EF8777A7}" type="sibTrans" cxnId="{6973858E-9090-4B3C-B890-5FD8A0C6AE3C}">
      <dgm:prSet/>
      <dgm:spPr/>
      <dgm:t>
        <a:bodyPr/>
        <a:lstStyle/>
        <a:p>
          <a:endParaRPr lang="en-US"/>
        </a:p>
      </dgm:t>
    </dgm:pt>
    <dgm:pt modelId="{1BBCC85A-A4CE-443B-A304-A3BF8DB4FBEF}" type="pres">
      <dgm:prSet presAssocID="{AF40740B-D6EF-4E64-A4B3-D83FAD3A95DA}" presName="Name0" presStyleCnt="0">
        <dgm:presLayoutVars>
          <dgm:chMax val="7"/>
          <dgm:chPref val="7"/>
          <dgm:dir/>
        </dgm:presLayoutVars>
      </dgm:prSet>
      <dgm:spPr/>
    </dgm:pt>
    <dgm:pt modelId="{119EE529-27D6-4B70-9C8F-FF712093C0F4}" type="pres">
      <dgm:prSet presAssocID="{AF40740B-D6EF-4E64-A4B3-D83FAD3A95DA}" presName="Name1" presStyleCnt="0"/>
      <dgm:spPr/>
    </dgm:pt>
    <dgm:pt modelId="{8A07CFC6-A4FE-4A09-A28A-F8670AD3AF3E}" type="pres">
      <dgm:prSet presAssocID="{AF40740B-D6EF-4E64-A4B3-D83FAD3A95DA}" presName="cycle" presStyleCnt="0"/>
      <dgm:spPr/>
    </dgm:pt>
    <dgm:pt modelId="{9BAFB8AA-B888-40F0-9B1E-E85AB149DD74}" type="pres">
      <dgm:prSet presAssocID="{AF40740B-D6EF-4E64-A4B3-D83FAD3A95DA}" presName="srcNode" presStyleLbl="node1" presStyleIdx="0" presStyleCnt="3"/>
      <dgm:spPr/>
    </dgm:pt>
    <dgm:pt modelId="{F557073A-D381-49E0-A4D8-433EFE9A5E8B}" type="pres">
      <dgm:prSet presAssocID="{AF40740B-D6EF-4E64-A4B3-D83FAD3A95DA}" presName="conn" presStyleLbl="parChTrans1D2" presStyleIdx="0" presStyleCnt="1"/>
      <dgm:spPr/>
    </dgm:pt>
    <dgm:pt modelId="{49476B20-9630-452E-93C2-CB00ACF33094}" type="pres">
      <dgm:prSet presAssocID="{AF40740B-D6EF-4E64-A4B3-D83FAD3A95DA}" presName="extraNode" presStyleLbl="node1" presStyleIdx="0" presStyleCnt="3"/>
      <dgm:spPr/>
    </dgm:pt>
    <dgm:pt modelId="{C9AAA3D8-4D98-4E15-BAB6-E9EBB84DF41E}" type="pres">
      <dgm:prSet presAssocID="{AF40740B-D6EF-4E64-A4B3-D83FAD3A95DA}" presName="dstNode" presStyleLbl="node1" presStyleIdx="0" presStyleCnt="3"/>
      <dgm:spPr/>
    </dgm:pt>
    <dgm:pt modelId="{01870673-44E0-4E76-8FD0-99CD7BFED427}" type="pres">
      <dgm:prSet presAssocID="{178C736E-0EBC-47EC-A04C-980D09819440}" presName="text_1" presStyleLbl="node1" presStyleIdx="0" presStyleCnt="3" custScaleX="101875" custScaleY="75967" custLinFactNeighborX="686" custLinFactNeighborY="6259">
        <dgm:presLayoutVars>
          <dgm:bulletEnabled val="1"/>
        </dgm:presLayoutVars>
      </dgm:prSet>
      <dgm:spPr/>
    </dgm:pt>
    <dgm:pt modelId="{9088EA9D-6D9B-4113-B61A-4CD6D1121645}" type="pres">
      <dgm:prSet presAssocID="{178C736E-0EBC-47EC-A04C-980D09819440}" presName="accent_1" presStyleCnt="0"/>
      <dgm:spPr/>
    </dgm:pt>
    <dgm:pt modelId="{F09C0421-92F4-4835-8EF3-E6278D6A8E95}" type="pres">
      <dgm:prSet presAssocID="{178C736E-0EBC-47EC-A04C-980D09819440}" presName="accentRepeatNode" presStyleLbl="solidFgAcc1" presStyleIdx="0" presStyleCnt="3" custScaleX="76622" custScaleY="70788"/>
      <dgm:spPr>
        <a:ln>
          <a:solidFill>
            <a:srgbClr val="FF0000"/>
          </a:solidFill>
        </a:ln>
      </dgm:spPr>
    </dgm:pt>
    <dgm:pt modelId="{A400C008-EE9A-4189-96B1-2C4FFA0B4C91}" type="pres">
      <dgm:prSet presAssocID="{F364AB28-8902-4655-A439-60AAD3B3A987}" presName="text_2" presStyleLbl="node1" presStyleIdx="1" presStyleCnt="3" custScaleX="105223" custScaleY="86130" custLinFactNeighborX="-625" custLinFactNeighborY="2903">
        <dgm:presLayoutVars>
          <dgm:bulletEnabled val="1"/>
        </dgm:presLayoutVars>
      </dgm:prSet>
      <dgm:spPr/>
    </dgm:pt>
    <dgm:pt modelId="{545187A6-227B-4777-9D59-C11DEB31AF92}" type="pres">
      <dgm:prSet presAssocID="{F364AB28-8902-4655-A439-60AAD3B3A987}" presName="accent_2" presStyleCnt="0"/>
      <dgm:spPr/>
    </dgm:pt>
    <dgm:pt modelId="{5B7D131F-6F5C-470E-8B08-FB74AE20BCD3}" type="pres">
      <dgm:prSet presAssocID="{F364AB28-8902-4655-A439-60AAD3B3A987}" presName="accentRepeatNode" presStyleLbl="solidFgAcc1" presStyleIdx="1" presStyleCnt="3" custScaleX="74268" custScaleY="75954"/>
      <dgm:spPr>
        <a:ln>
          <a:solidFill>
            <a:srgbClr val="FFCC00"/>
          </a:solidFill>
        </a:ln>
      </dgm:spPr>
    </dgm:pt>
    <dgm:pt modelId="{55356D47-E6A3-41C0-B160-C23A20FB30D3}" type="pres">
      <dgm:prSet presAssocID="{0CCAFF51-4E8D-4DC8-8265-B70A071FC584}" presName="text_3" presStyleLbl="node1" presStyleIdx="2" presStyleCnt="3" custScaleX="103490" custScaleY="79223" custLinFactNeighborX="2169" custLinFactNeighborY="5526">
        <dgm:presLayoutVars>
          <dgm:bulletEnabled val="1"/>
        </dgm:presLayoutVars>
      </dgm:prSet>
      <dgm:spPr/>
    </dgm:pt>
    <dgm:pt modelId="{C19BA803-F8C7-486B-9B18-AADF25AF0866}" type="pres">
      <dgm:prSet presAssocID="{0CCAFF51-4E8D-4DC8-8265-B70A071FC584}" presName="accent_3" presStyleCnt="0"/>
      <dgm:spPr/>
    </dgm:pt>
    <dgm:pt modelId="{96726D16-EBAA-4206-BF98-02AD7677E7A0}" type="pres">
      <dgm:prSet presAssocID="{0CCAFF51-4E8D-4DC8-8265-B70A071FC584}" presName="accentRepeatNode" presStyleLbl="solidFgAcc1" presStyleIdx="2" presStyleCnt="3" custScaleX="78048" custScaleY="82654"/>
      <dgm:spPr/>
    </dgm:pt>
  </dgm:ptLst>
  <dgm:cxnLst>
    <dgm:cxn modelId="{256DCA21-1EC0-4DF8-A96D-1DE9DFA6BD55}" srcId="{AF40740B-D6EF-4E64-A4B3-D83FAD3A95DA}" destId="{178C736E-0EBC-47EC-A04C-980D09819440}" srcOrd="0" destOrd="0" parTransId="{208A1EB5-77DF-4609-9853-3D4197E91AE5}" sibTransId="{BFD4663C-A409-4F35-A934-826AADEEA1FD}"/>
    <dgm:cxn modelId="{F0732123-9B97-4BC6-83F8-E556E83D88F3}" type="presOf" srcId="{F364AB28-8902-4655-A439-60AAD3B3A987}" destId="{A400C008-EE9A-4189-96B1-2C4FFA0B4C91}" srcOrd="0" destOrd="0" presId="urn:microsoft.com/office/officeart/2008/layout/VerticalCurvedList"/>
    <dgm:cxn modelId="{A20A5834-1858-4A48-A5DA-7FBE3931F915}" srcId="{AF40740B-D6EF-4E64-A4B3-D83FAD3A95DA}" destId="{F364AB28-8902-4655-A439-60AAD3B3A987}" srcOrd="1" destOrd="0" parTransId="{5F616C3A-C638-4702-BF7F-1B7A5F48588F}" sibTransId="{B82BEE70-6148-4268-B69D-56EE83EA2DF1}"/>
    <dgm:cxn modelId="{7E96DB35-514A-41AE-8590-6B3E327F63C2}" type="presOf" srcId="{0CCAFF51-4E8D-4DC8-8265-B70A071FC584}" destId="{55356D47-E6A3-41C0-B160-C23A20FB30D3}" srcOrd="0" destOrd="0" presId="urn:microsoft.com/office/officeart/2008/layout/VerticalCurvedList"/>
    <dgm:cxn modelId="{53470888-F26E-41EF-9B20-B9E028FA5ABE}" type="presOf" srcId="{178C736E-0EBC-47EC-A04C-980D09819440}" destId="{01870673-44E0-4E76-8FD0-99CD7BFED427}" srcOrd="0" destOrd="0" presId="urn:microsoft.com/office/officeart/2008/layout/VerticalCurvedList"/>
    <dgm:cxn modelId="{6973858E-9090-4B3C-B890-5FD8A0C6AE3C}" srcId="{AF40740B-D6EF-4E64-A4B3-D83FAD3A95DA}" destId="{0CCAFF51-4E8D-4DC8-8265-B70A071FC584}" srcOrd="2" destOrd="0" parTransId="{D6A72CEF-027B-4618-A7DD-6B9FABEA6F00}" sibTransId="{E2E176BA-9811-46E2-A045-B6E4EF8777A7}"/>
    <dgm:cxn modelId="{AE771395-2EEF-41D6-9AEF-13E465FE6B0B}" type="presOf" srcId="{BFD4663C-A409-4F35-A934-826AADEEA1FD}" destId="{F557073A-D381-49E0-A4D8-433EFE9A5E8B}" srcOrd="0" destOrd="0" presId="urn:microsoft.com/office/officeart/2008/layout/VerticalCurvedList"/>
    <dgm:cxn modelId="{E969F599-9C62-4EE4-AA74-A9EF0B72EE85}" type="presOf" srcId="{AF40740B-D6EF-4E64-A4B3-D83FAD3A95DA}" destId="{1BBCC85A-A4CE-443B-A304-A3BF8DB4FBEF}" srcOrd="0" destOrd="0" presId="urn:microsoft.com/office/officeart/2008/layout/VerticalCurvedList"/>
    <dgm:cxn modelId="{945F7377-7D10-41F9-BB61-D8372F0F2155}" type="presParOf" srcId="{1BBCC85A-A4CE-443B-A304-A3BF8DB4FBEF}" destId="{119EE529-27D6-4B70-9C8F-FF712093C0F4}" srcOrd="0" destOrd="0" presId="urn:microsoft.com/office/officeart/2008/layout/VerticalCurvedList"/>
    <dgm:cxn modelId="{546817EF-2EF6-41A3-9537-6CC84FAEFC0F}" type="presParOf" srcId="{119EE529-27D6-4B70-9C8F-FF712093C0F4}" destId="{8A07CFC6-A4FE-4A09-A28A-F8670AD3AF3E}" srcOrd="0" destOrd="0" presId="urn:microsoft.com/office/officeart/2008/layout/VerticalCurvedList"/>
    <dgm:cxn modelId="{8E8CDF5E-1021-4AA9-BAD7-6F0EAD67E9A4}" type="presParOf" srcId="{8A07CFC6-A4FE-4A09-A28A-F8670AD3AF3E}" destId="{9BAFB8AA-B888-40F0-9B1E-E85AB149DD74}" srcOrd="0" destOrd="0" presId="urn:microsoft.com/office/officeart/2008/layout/VerticalCurvedList"/>
    <dgm:cxn modelId="{BAFBDA48-FFBB-4594-AFD2-434A24A26D9E}" type="presParOf" srcId="{8A07CFC6-A4FE-4A09-A28A-F8670AD3AF3E}" destId="{F557073A-D381-49E0-A4D8-433EFE9A5E8B}" srcOrd="1" destOrd="0" presId="urn:microsoft.com/office/officeart/2008/layout/VerticalCurvedList"/>
    <dgm:cxn modelId="{73DC9882-DDAC-4A16-AAB7-EAC602BB3DAF}" type="presParOf" srcId="{8A07CFC6-A4FE-4A09-A28A-F8670AD3AF3E}" destId="{49476B20-9630-452E-93C2-CB00ACF33094}" srcOrd="2" destOrd="0" presId="urn:microsoft.com/office/officeart/2008/layout/VerticalCurvedList"/>
    <dgm:cxn modelId="{1E745B2F-8526-44FE-904C-FE29B7B6F3C2}" type="presParOf" srcId="{8A07CFC6-A4FE-4A09-A28A-F8670AD3AF3E}" destId="{C9AAA3D8-4D98-4E15-BAB6-E9EBB84DF41E}" srcOrd="3" destOrd="0" presId="urn:microsoft.com/office/officeart/2008/layout/VerticalCurvedList"/>
    <dgm:cxn modelId="{5F5846FE-79EA-4115-A2EC-5CBAFD7F698F}" type="presParOf" srcId="{119EE529-27D6-4B70-9C8F-FF712093C0F4}" destId="{01870673-44E0-4E76-8FD0-99CD7BFED427}" srcOrd="1" destOrd="0" presId="urn:microsoft.com/office/officeart/2008/layout/VerticalCurvedList"/>
    <dgm:cxn modelId="{1C816F01-B484-4EDD-8F5B-DE7591A2DB82}" type="presParOf" srcId="{119EE529-27D6-4B70-9C8F-FF712093C0F4}" destId="{9088EA9D-6D9B-4113-B61A-4CD6D1121645}" srcOrd="2" destOrd="0" presId="urn:microsoft.com/office/officeart/2008/layout/VerticalCurvedList"/>
    <dgm:cxn modelId="{E1B85756-8BD0-418E-8BFF-CD43CA8B9196}" type="presParOf" srcId="{9088EA9D-6D9B-4113-B61A-4CD6D1121645}" destId="{F09C0421-92F4-4835-8EF3-E6278D6A8E95}" srcOrd="0" destOrd="0" presId="urn:microsoft.com/office/officeart/2008/layout/VerticalCurvedList"/>
    <dgm:cxn modelId="{FD97DEB8-FC5B-4A1E-B752-84E0A72C25A1}" type="presParOf" srcId="{119EE529-27D6-4B70-9C8F-FF712093C0F4}" destId="{A400C008-EE9A-4189-96B1-2C4FFA0B4C91}" srcOrd="3" destOrd="0" presId="urn:microsoft.com/office/officeart/2008/layout/VerticalCurvedList"/>
    <dgm:cxn modelId="{CCBA8838-62AF-4EBA-B35F-90F4CF8D493E}" type="presParOf" srcId="{119EE529-27D6-4B70-9C8F-FF712093C0F4}" destId="{545187A6-227B-4777-9D59-C11DEB31AF92}" srcOrd="4" destOrd="0" presId="urn:microsoft.com/office/officeart/2008/layout/VerticalCurvedList"/>
    <dgm:cxn modelId="{F069F3EF-2C11-44B2-8E14-665FC05D0A26}" type="presParOf" srcId="{545187A6-227B-4777-9D59-C11DEB31AF92}" destId="{5B7D131F-6F5C-470E-8B08-FB74AE20BCD3}" srcOrd="0" destOrd="0" presId="urn:microsoft.com/office/officeart/2008/layout/VerticalCurvedList"/>
    <dgm:cxn modelId="{AAC82590-6F18-4A8B-B57B-AEF2798D8F7A}" type="presParOf" srcId="{119EE529-27D6-4B70-9C8F-FF712093C0F4}" destId="{55356D47-E6A3-41C0-B160-C23A20FB30D3}" srcOrd="5" destOrd="0" presId="urn:microsoft.com/office/officeart/2008/layout/VerticalCurvedList"/>
    <dgm:cxn modelId="{02CF18F0-2D13-431F-9C85-A199B7DEA9E1}" type="presParOf" srcId="{119EE529-27D6-4B70-9C8F-FF712093C0F4}" destId="{C19BA803-F8C7-486B-9B18-AADF25AF0866}" srcOrd="6" destOrd="0" presId="urn:microsoft.com/office/officeart/2008/layout/VerticalCurvedList"/>
    <dgm:cxn modelId="{9C46CF85-5A96-483A-BEC8-823F21EF2037}" type="presParOf" srcId="{C19BA803-F8C7-486B-9B18-AADF25AF0866}" destId="{96726D16-EBAA-4206-BF98-02AD7677E7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7073A-D381-49E0-A4D8-433EFE9A5E8B}">
      <dsp:nvSpPr>
        <dsp:cNvPr id="0" name=""/>
        <dsp:cNvSpPr/>
      </dsp:nvSpPr>
      <dsp:spPr>
        <a:xfrm>
          <a:off x="-6324669" y="-955247"/>
          <a:ext cx="7432861" cy="7432861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rgbClr val="CC0000"/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70673-44E0-4E76-8FD0-99CD7BFED427}">
      <dsp:nvSpPr>
        <dsp:cNvPr id="0" name=""/>
        <dsp:cNvSpPr/>
      </dsp:nvSpPr>
      <dsp:spPr>
        <a:xfrm>
          <a:off x="667640" y="754084"/>
          <a:ext cx="6679017" cy="839035"/>
        </a:xfrm>
        <a:prstGeom prst="rect">
          <a:avLst/>
        </a:prstGeom>
        <a:solidFill>
          <a:srgbClr val="FA565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676" tIns="63500" rIns="63500" bIns="635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Please subscribe to our channel </a:t>
          </a:r>
          <a:r>
            <a:rPr lang="en-US" sz="25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ko-KR" sz="25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https://youtube.com/AgriMetSoft/</a:t>
          </a:r>
          <a:r>
            <a:rPr lang="en-US" sz="25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8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640" y="754084"/>
        <a:ext cx="6679017" cy="839035"/>
      </dsp:txXfrm>
    </dsp:sp>
    <dsp:sp modelId="{F09C0421-92F4-4835-8EF3-E6278D6A8E95}">
      <dsp:nvSpPr>
        <dsp:cNvPr id="0" name=""/>
        <dsp:cNvSpPr/>
      </dsp:nvSpPr>
      <dsp:spPr>
        <a:xfrm>
          <a:off x="155210" y="615826"/>
          <a:ext cx="1057837" cy="977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0C008-EE9A-4189-96B1-2C4FFA0B4C91}">
      <dsp:nvSpPr>
        <dsp:cNvPr id="0" name=""/>
        <dsp:cNvSpPr/>
      </dsp:nvSpPr>
      <dsp:spPr>
        <a:xfrm>
          <a:off x="886411" y="2317604"/>
          <a:ext cx="6476070" cy="951282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676" tIns="60960" rIns="60960" bIns="6096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Like &amp; do not forget to share it!!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6411" y="2317604"/>
        <a:ext cx="6476070" cy="951282"/>
      </dsp:txXfrm>
    </dsp:sp>
    <dsp:sp modelId="{5B7D131F-6F5C-470E-8B08-FB74AE20BCD3}">
      <dsp:nvSpPr>
        <dsp:cNvPr id="0" name=""/>
        <dsp:cNvSpPr/>
      </dsp:nvSpPr>
      <dsp:spPr>
        <a:xfrm>
          <a:off x="572936" y="2236876"/>
          <a:ext cx="1025337" cy="1048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C0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56D47-E6A3-41C0-B160-C23A20FB30D3}">
      <dsp:nvSpPr>
        <dsp:cNvPr id="0" name=""/>
        <dsp:cNvSpPr/>
      </dsp:nvSpPr>
      <dsp:spPr>
        <a:xfrm>
          <a:off x="613905" y="4041428"/>
          <a:ext cx="6784898" cy="87499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676" tIns="55880" rIns="55880" bIns="5588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 your comments and questions below the video.</a:t>
          </a:r>
          <a:endParaRPr lang="en-US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905" y="4041428"/>
        <a:ext cx="6784898" cy="874996"/>
      </dsp:txXfrm>
    </dsp:sp>
    <dsp:sp modelId="{96726D16-EBAA-4206-BF98-02AD7677E7A0}">
      <dsp:nvSpPr>
        <dsp:cNvPr id="0" name=""/>
        <dsp:cNvSpPr/>
      </dsp:nvSpPr>
      <dsp:spPr>
        <a:xfrm>
          <a:off x="145367" y="3847336"/>
          <a:ext cx="1077524" cy="114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B6A07-1F9B-4E01-86AE-E8915DFE0C5B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1CCF8-A1FB-489F-8BAB-D1FE48D82D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33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CCF8-A1FB-489F-8BAB-D1FE48D82D6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98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99"/>
                </a:solidFill>
                <a:latin typeface="Comic Sans MS (Body)"/>
              </a:rPr>
              <a:t>The professional home for the engineering and technology community worldwide</a:t>
            </a:r>
            <a:endParaRPr lang="en-US" dirty="0">
              <a:latin typeface="Comic Sans MS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5AAC1-0D61-4095-9A4B-ABF909495CF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6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5AAC1-0D61-4095-9A4B-ABF909495CF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9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5AAC1-0D61-4095-9A4B-ABF909495CF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9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effectLst/>
                <a:latin typeface="Roboto"/>
              </a:rPr>
              <a:t>Please hit the thumbs up button and don’t forget to subscribe !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C6246-C46F-44CA-A2AE-5F8B3F9D50F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5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9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79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00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FC6F3-30EB-443B-BEDD-3A6C67E420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86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12202-E491-4083-95E8-343E6F64266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7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EED58-7305-4E35-BA69-72BFB702E4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38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10ADE-EC7F-48CC-ABAC-6B8AC860CD9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93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62AE-D159-4DEF-AE77-D25713E9C9D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553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C7E32-3C99-47D4-B23B-8AD6BF6BEB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39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FBF61-7B79-4BBF-B12E-6D556A263B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0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C405C-7F5D-457D-B78F-38E49FA79D3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30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79621-978B-4996-B786-BF02DD7504F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00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8EFC-DA47-4201-92B2-8B38E2C346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39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</p:spPr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2B3D-B499-4B2F-A843-7DDBD6C0CAF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54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FC6F3-30EB-443B-BEDD-3A6C67E420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55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12202-E491-4083-95E8-343E6F64266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2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EED58-7305-4E35-BA69-72BFB702E4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15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10ADE-EC7F-48CC-ABAC-6B8AC860CD9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5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1824F-BB16-4298-BCEC-EF1C599D6D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04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C7E32-3C99-47D4-B23B-8AD6BF6BEB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99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FBF61-7B79-4BBF-B12E-6D556A263B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8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105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C405C-7F5D-457D-B78F-38E49FA79D3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88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79621-978B-4996-B786-BF02DD7504F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78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8EFC-DA47-4201-92B2-8B38E2C346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92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2B3D-B499-4B2F-A843-7DDBD6C0CAF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49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FC6F3-30EB-443B-BEDD-3A6C67E420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07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12202-E491-4083-95E8-343E6F64266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11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EED58-7305-4E35-BA69-72BFB702E4C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9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10ADE-EC7F-48CC-ABAC-6B8AC860CD9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11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1824F-BB16-4298-BCEC-EF1C599D6D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90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C7E32-3C99-47D4-B23B-8AD6BF6BEB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9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12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FBF61-7B79-4BBF-B12E-6D556A263B5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26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C405C-7F5D-457D-B78F-38E49FA79D3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5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79621-978B-4996-B786-BF02DD7504F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07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8EFC-DA47-4201-92B2-8B38E2C346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01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2B3D-B499-4B2F-A843-7DDBD6C0CAF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53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05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43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53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4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ull_di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</a:t>
            </a:r>
          </a:p>
        </p:txBody>
      </p:sp>
    </p:spTree>
    <p:extLst>
      <p:ext uri="{BB962C8B-B14F-4D97-AF65-F5344CB8AC3E}">
        <p14:creationId xmlns:p14="http://schemas.microsoft.com/office/powerpoint/2010/main" val="3003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100">
          <a:solidFill>
            <a:schemeClr val="tx1"/>
          </a:solidFill>
          <a:latin typeface="+mn-lt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F6F788-BBDA-4735-A37F-DE73B28CF02F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377" rtl="0" eaLnBrk="1" latinLnBrk="1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77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971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30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76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09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28" indent="-228594" algn="l" defTabSz="914377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62AE-D159-4DEF-AE77-D25713E9C9D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85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09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fif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1.png"/><Relationship Id="rId5" Type="http://schemas.openxmlformats.org/officeDocument/2006/relationships/diagramData" Target="../diagrams/data1.xml"/><Relationship Id="rId15" Type="http://schemas.microsoft.com/office/2007/relationships/hdphoto" Target="../media/hdphoto9.wdp"/><Relationship Id="rId10" Type="http://schemas.openxmlformats.org/officeDocument/2006/relationships/image" Target="../media/image30.jpg"/><Relationship Id="rId4" Type="http://schemas.microsoft.com/office/2007/relationships/hdphoto" Target="../media/hdphoto8.wdp"/><Relationship Id="rId9" Type="http://schemas.microsoft.com/office/2007/relationships/diagramDrawing" Target="../diagrams/drawing1.xm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444240" y="4177696"/>
            <a:ext cx="5303520" cy="2537800"/>
            <a:chOff x="3276529" y="1349913"/>
            <a:chExt cx="6036700" cy="42952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" t="3767" r="6341" b="10501"/>
            <a:stretch/>
          </p:blipFill>
          <p:spPr>
            <a:xfrm rot="19793503">
              <a:off x="5161989" y="4723619"/>
              <a:ext cx="863357" cy="9215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394" y="2272622"/>
              <a:ext cx="775991" cy="10346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667" y="2090695"/>
              <a:ext cx="1129356" cy="8024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732" b="78866" l="45174" r="833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3" b="18910"/>
            <a:stretch/>
          </p:blipFill>
          <p:spPr>
            <a:xfrm>
              <a:off x="8013855" y="3307277"/>
              <a:ext cx="812801" cy="9226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6934" y="1349913"/>
              <a:ext cx="1186295" cy="12294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76529" y="2334768"/>
              <a:ext cx="5309651" cy="297391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303">
              <a:off x="4989100" y="3264889"/>
              <a:ext cx="869600" cy="86960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11393" y="187558"/>
            <a:ext cx="588460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783">
              <a:spcBef>
                <a:spcPct val="0"/>
              </a:spcBef>
              <a:buClr>
                <a:srgbClr val="C00000"/>
              </a:buClr>
              <a:buSzPct val="106000"/>
              <a:defRPr/>
            </a:pPr>
            <a:r>
              <a:rPr lang="en-US" altLang="zh-CN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How to write a scientific paper?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7596" y="6120762"/>
            <a:ext cx="11332751" cy="683715"/>
            <a:chOff x="977316" y="5531918"/>
            <a:chExt cx="10638941" cy="683715"/>
          </a:xfrm>
        </p:grpSpPr>
        <p:sp>
          <p:nvSpPr>
            <p:cNvPr id="17" name="Rectangle 16"/>
            <p:cNvSpPr/>
            <p:nvPr/>
          </p:nvSpPr>
          <p:spPr>
            <a:xfrm>
              <a:off x="1770106" y="5769071"/>
              <a:ext cx="2097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783">
                <a:buClr>
                  <a:srgbClr val="C00000"/>
                </a:buClr>
                <a:buSzPct val="116000"/>
                <a:defRPr/>
              </a:pPr>
              <a:r>
                <a:rPr lang="en-US" altLang="ko-KR" dirty="0">
                  <a:solidFill>
                    <a:srgbClr val="000000"/>
                  </a:solidFill>
                  <a:latin typeface="Times New Roman" panose="02020603050405020304" pitchFamily="18" charset="0"/>
                  <a:ea typeface="휴먼매직체" panose="02030504000101010101" pitchFamily="18" charset="-127"/>
                  <a:cs typeface="Times New Roman" panose="02020603050405020304" pitchFamily="18" charset="0"/>
                </a:rPr>
                <a:t>www.agrimetsoft.com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87343" y="5802410"/>
              <a:ext cx="3128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783">
                <a:buClr>
                  <a:srgbClr val="C00000"/>
                </a:buClr>
                <a:buSzPct val="116000"/>
                <a:defRPr/>
              </a:pPr>
              <a:r>
                <a:rPr lang="en-US" altLang="ko-KR" dirty="0">
                  <a:solidFill>
                    <a:srgbClr val="000000"/>
                  </a:solidFill>
                  <a:latin typeface="Times New Roman" panose="02020603050405020304" pitchFamily="18" charset="0"/>
                  <a:ea typeface="휴먼매직체" panose="02030504000101010101" pitchFamily="18" charset="-127"/>
                  <a:cs typeface="Times New Roman" panose="02020603050405020304" pitchFamily="18" charset="0"/>
                </a:rPr>
                <a:t>https://youtube.com/AgriMetSoft/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510" y="5531918"/>
              <a:ext cx="1252104" cy="68371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16" y="5663934"/>
              <a:ext cx="724395" cy="503576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95567" y="1283633"/>
            <a:ext cx="1200086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783">
              <a:spcBef>
                <a:spcPct val="0"/>
              </a:spcBef>
              <a:buClr>
                <a:srgbClr val="C00000"/>
              </a:buClr>
              <a:buSzPct val="106000"/>
              <a:defRPr/>
            </a:pPr>
            <a:r>
              <a:rPr lang="en-US" altLang="zh-CN" sz="6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“</a:t>
            </a: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IEEE Publication Recommender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”</a:t>
            </a:r>
            <a:endParaRPr lang="en-US" altLang="zh-CN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958E9-972A-4BD9-9EE2-4482331FB07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0" b="25188"/>
          <a:stretch/>
        </p:blipFill>
        <p:spPr>
          <a:xfrm>
            <a:off x="3901781" y="2550624"/>
            <a:ext cx="4324871" cy="14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6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3" animBg="1"/>
      <p:bldP spid="21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bg1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45479CF-487A-4040-92E2-750A5C971149}"/>
              </a:ext>
            </a:extLst>
          </p:cNvPr>
          <p:cNvSpPr txBox="1">
            <a:spLocks/>
          </p:cNvSpPr>
          <p:nvPr/>
        </p:nvSpPr>
        <p:spPr>
          <a:xfrm>
            <a:off x="11160508" y="6082679"/>
            <a:ext cx="675640" cy="444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A12202-E491-4083-95E8-343E6F642663}" type="slidenum">
              <a:rPr lang="en-US" sz="160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E0DF96-5C77-4DCE-AB3E-309BAB8A06B3}"/>
              </a:ext>
            </a:extLst>
          </p:cNvPr>
          <p:cNvSpPr/>
          <p:nvPr/>
        </p:nvSpPr>
        <p:spPr>
          <a:xfrm>
            <a:off x="0" y="229605"/>
            <a:ext cx="8848476" cy="519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800" latinLnBrk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ea typeface="+mj-ea"/>
                <a:cs typeface="Times New Roman" panose="02020603050405020304" pitchFamily="18" charset="0"/>
              </a:rPr>
              <a:t>About IEEE Publisher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79B6D-6922-4202-A729-EF6792F93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71" y="2910256"/>
            <a:ext cx="2980368" cy="36965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9A7368-C077-4C0B-A790-EE080A5CA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18" y="889686"/>
            <a:ext cx="6611528" cy="53017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211303-CF2D-422B-A6EC-96CBC4BF2761}"/>
              </a:ext>
            </a:extLst>
          </p:cNvPr>
          <p:cNvSpPr/>
          <p:nvPr/>
        </p:nvSpPr>
        <p:spPr>
          <a:xfrm>
            <a:off x="5508154" y="1944503"/>
            <a:ext cx="5644055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Comic Sans MS (Body)"/>
                <a:sym typeface="Webdings" panose="05030102010509060703" pitchFamily="18" charset="2"/>
              </a:rPr>
              <a:t></a:t>
            </a:r>
            <a:r>
              <a:rPr lang="en-US" dirty="0">
                <a:solidFill>
                  <a:srgbClr val="006699"/>
                </a:solidFill>
                <a:latin typeface="Comic Sans MS (Body)"/>
                <a:sym typeface="Webdings" panose="05030102010509060703" pitchFamily="18" charset="2"/>
              </a:rPr>
              <a:t> </a:t>
            </a:r>
            <a:r>
              <a:rPr lang="en-US" dirty="0">
                <a:solidFill>
                  <a:srgbClr val="006699"/>
                </a:solidFill>
                <a:latin typeface="Comic Sans MS (Body)"/>
              </a:rPr>
              <a:t>The professional home for the engineering and technology community worldwide</a:t>
            </a:r>
            <a:endParaRPr lang="en-US" dirty="0">
              <a:latin typeface="Comic Sans MS (Body)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CE0BD6-A9AB-47C8-83FA-4FF24ABFAB83}"/>
              </a:ext>
            </a:extLst>
          </p:cNvPr>
          <p:cNvSpPr/>
          <p:nvPr/>
        </p:nvSpPr>
        <p:spPr>
          <a:xfrm>
            <a:off x="5508154" y="2967988"/>
            <a:ext cx="5726106" cy="142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kern="100" dirty="0">
                <a:solidFill>
                  <a:srgbClr val="C00000"/>
                </a:solidFill>
                <a:latin typeface="Comic Sans MS (Body)"/>
                <a:ea typeface="Malgun Gothic" panose="020B0503020000020004" pitchFamily="34" charset="-127"/>
                <a:cs typeface="Arial" panose="020B0604020202020204" pitchFamily="34" charset="0"/>
                <a:sym typeface="Webdings" panose="05030102010509060703" pitchFamily="18" charset="2"/>
              </a:rPr>
              <a:t></a:t>
            </a:r>
            <a:r>
              <a:rPr lang="en-US" kern="100" dirty="0">
                <a:latin typeface="Comic Sans MS (Body)"/>
                <a:ea typeface="Malgun Gothic" panose="020B0503020000020004" pitchFamily="34" charset="-127"/>
                <a:cs typeface="Arial" panose="020B0604020202020204" pitchFamily="34" charset="0"/>
              </a:rPr>
              <a:t>Electrical engineering, computing, biotechnology, telecommunications, power and energy, etc.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94769C-9C37-48C7-9B10-287E11E8B478}"/>
              </a:ext>
            </a:extLst>
          </p:cNvPr>
          <p:cNvSpPr/>
          <p:nvPr/>
        </p:nvSpPr>
        <p:spPr>
          <a:xfrm>
            <a:off x="7302204" y="1410891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cs typeface="Times New Roman" panose="02020603050405020304" pitchFamily="18" charset="0"/>
              </a:rPr>
              <a:t>IEEE Publisher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CCE411-EBD4-4199-9BCB-282896E07597}"/>
              </a:ext>
            </a:extLst>
          </p:cNvPr>
          <p:cNvGrpSpPr/>
          <p:nvPr/>
        </p:nvGrpSpPr>
        <p:grpSpPr>
          <a:xfrm>
            <a:off x="100194" y="1070407"/>
            <a:ext cx="4924223" cy="1897581"/>
            <a:chOff x="0" y="1155110"/>
            <a:chExt cx="4924223" cy="18975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E1367C-2505-4D5A-8FC7-D58080255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55110"/>
              <a:ext cx="4924223" cy="18975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D65D4A-3911-49FB-8937-E758CD9315FD}"/>
                </a:ext>
              </a:extLst>
            </p:cNvPr>
            <p:cNvSpPr/>
            <p:nvPr/>
          </p:nvSpPr>
          <p:spPr>
            <a:xfrm>
              <a:off x="1025201" y="1780223"/>
              <a:ext cx="33440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omic Sans MS (Body)"/>
                </a:rPr>
                <a:t>I</a:t>
              </a:r>
              <a:r>
                <a:rPr lang="en-US" dirty="0">
                  <a:solidFill>
                    <a:srgbClr val="202124"/>
                  </a:solidFill>
                  <a:latin typeface="Comic Sans MS (Body)"/>
                </a:rPr>
                <a:t>nstitute of </a:t>
              </a:r>
              <a:r>
                <a:rPr lang="en-US" sz="2400" dirty="0">
                  <a:solidFill>
                    <a:srgbClr val="FF0000"/>
                  </a:solidFill>
                  <a:latin typeface="Comic Sans MS (Body)"/>
                </a:rPr>
                <a:t>E</a:t>
              </a:r>
              <a:r>
                <a:rPr lang="en-US" dirty="0">
                  <a:solidFill>
                    <a:srgbClr val="202124"/>
                  </a:solidFill>
                  <a:latin typeface="Comic Sans MS (Body)"/>
                </a:rPr>
                <a:t>lectrical </a:t>
              </a:r>
            </a:p>
            <a:p>
              <a:r>
                <a:rPr lang="en-US" dirty="0">
                  <a:solidFill>
                    <a:srgbClr val="202124"/>
                  </a:solidFill>
                  <a:latin typeface="Comic Sans MS (Body)"/>
                </a:rPr>
                <a:t>and </a:t>
              </a:r>
              <a:r>
                <a:rPr lang="en-US" sz="2400" dirty="0">
                  <a:solidFill>
                    <a:srgbClr val="FF0000"/>
                  </a:solidFill>
                  <a:latin typeface="Comic Sans MS (Body)"/>
                </a:rPr>
                <a:t>E</a:t>
              </a:r>
              <a:r>
                <a:rPr lang="en-US" dirty="0">
                  <a:solidFill>
                    <a:srgbClr val="202124"/>
                  </a:solidFill>
                  <a:latin typeface="Comic Sans MS (Body)"/>
                </a:rPr>
                <a:t>lectronics </a:t>
              </a:r>
              <a:r>
                <a:rPr lang="en-US" sz="2400" dirty="0">
                  <a:solidFill>
                    <a:srgbClr val="FF0000"/>
                  </a:solidFill>
                  <a:latin typeface="Comic Sans MS (Body)"/>
                </a:rPr>
                <a:t>E</a:t>
              </a:r>
              <a:r>
                <a:rPr lang="en-US" dirty="0">
                  <a:solidFill>
                    <a:srgbClr val="202124"/>
                  </a:solidFill>
                  <a:latin typeface="Comic Sans MS (Body)"/>
                </a:rPr>
                <a:t>ngineers</a:t>
              </a:r>
              <a:endParaRPr lang="en-US" dirty="0">
                <a:latin typeface="Comic Sans MS (Body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1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bg1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45479CF-487A-4040-92E2-750A5C971149}"/>
              </a:ext>
            </a:extLst>
          </p:cNvPr>
          <p:cNvSpPr txBox="1">
            <a:spLocks/>
          </p:cNvSpPr>
          <p:nvPr/>
        </p:nvSpPr>
        <p:spPr>
          <a:xfrm>
            <a:off x="9169400" y="62928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A12202-E491-4083-95E8-343E6F642663}" type="slidenum">
              <a:rPr lang="en-US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C7862-D70B-471D-B2D1-CCEC662FEA5A}"/>
              </a:ext>
            </a:extLst>
          </p:cNvPr>
          <p:cNvSpPr/>
          <p:nvPr/>
        </p:nvSpPr>
        <p:spPr>
          <a:xfrm>
            <a:off x="281060" y="199977"/>
            <a:ext cx="9986396" cy="802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800" latinLnBrk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ea typeface="+mj-ea"/>
                <a:cs typeface="Times New Roman" panose="02020603050405020304" pitchFamily="18" charset="0"/>
              </a:rPr>
              <a:t>What are the IEEE Publication Types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 (Body)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918BE-C8FA-4C98-A5B0-E46EB35A9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56" y="4309241"/>
            <a:ext cx="1778511" cy="2466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42EA4-C668-4338-94EC-3A7C81DC5B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9"/>
          <a:stretch/>
        </p:blipFill>
        <p:spPr>
          <a:xfrm>
            <a:off x="727787" y="1821177"/>
            <a:ext cx="4234841" cy="37214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C10B4B-171E-45BB-A067-9FDF6FEFF11C}"/>
              </a:ext>
            </a:extLst>
          </p:cNvPr>
          <p:cNvSpPr/>
          <p:nvPr/>
        </p:nvSpPr>
        <p:spPr>
          <a:xfrm>
            <a:off x="1925724" y="1947966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ea typeface="+mj-ea"/>
                <a:cs typeface="Times New Roman" panose="02020603050405020304" pitchFamily="18" charset="0"/>
              </a:rPr>
              <a:t>Journals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6BD0C-A0AC-4EAC-AB59-CE653EC2CB3F}"/>
              </a:ext>
            </a:extLst>
          </p:cNvPr>
          <p:cNvSpPr/>
          <p:nvPr/>
        </p:nvSpPr>
        <p:spPr>
          <a:xfrm>
            <a:off x="1766224" y="2773501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ea typeface="+mj-ea"/>
                <a:cs typeface="Times New Roman" panose="02020603050405020304" pitchFamily="18" charset="0"/>
              </a:rPr>
              <a:t>Magazines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1D3902-023B-4679-9C4A-7E38C389D97E}"/>
              </a:ext>
            </a:extLst>
          </p:cNvPr>
          <p:cNvSpPr/>
          <p:nvPr/>
        </p:nvSpPr>
        <p:spPr>
          <a:xfrm>
            <a:off x="1672448" y="3865671"/>
            <a:ext cx="2388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ea typeface="+mj-ea"/>
                <a:cs typeface="Times New Roman" panose="02020603050405020304" pitchFamily="18" charset="0"/>
              </a:rPr>
              <a:t>Conference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076A97-84C8-4D41-8328-F67010AE86E9}"/>
              </a:ext>
            </a:extLst>
          </p:cNvPr>
          <p:cNvSpPr/>
          <p:nvPr/>
        </p:nvSpPr>
        <p:spPr>
          <a:xfrm>
            <a:off x="2196631" y="4785836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ea typeface="+mj-ea"/>
                <a:cs typeface="Times New Roman" panose="02020603050405020304" pitchFamily="18" charset="0"/>
              </a:rPr>
              <a:t>Books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FD7419-3A3D-4312-BF1E-20B697FF7F2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17" y="2102915"/>
            <a:ext cx="3365054" cy="32200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2C57F3-7368-46AD-A2FC-8063A44167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02" y="2225030"/>
            <a:ext cx="2812643" cy="28126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092B7D-7973-44B6-A31C-67BF0C0FD5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86" y="1565145"/>
            <a:ext cx="4330605" cy="4609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29B2C7-A1B4-4492-BFAB-04A4FA3D485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50" y="2367655"/>
            <a:ext cx="4350223" cy="281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4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bg1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45479CF-487A-4040-92E2-750A5C971149}"/>
              </a:ext>
            </a:extLst>
          </p:cNvPr>
          <p:cNvSpPr txBox="1">
            <a:spLocks/>
          </p:cNvSpPr>
          <p:nvPr/>
        </p:nvSpPr>
        <p:spPr>
          <a:xfrm>
            <a:off x="9169400" y="62928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12202-E491-4083-95E8-343E6F64266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C7862-D70B-471D-B2D1-CCEC662FEA5A}"/>
              </a:ext>
            </a:extLst>
          </p:cNvPr>
          <p:cNvSpPr/>
          <p:nvPr/>
        </p:nvSpPr>
        <p:spPr>
          <a:xfrm>
            <a:off x="98286" y="434754"/>
            <a:ext cx="11800399" cy="519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685800" latinLnBrk="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 (Body)"/>
                <a:ea typeface="+mn-ea"/>
                <a:cs typeface="Times New Roman" panose="02020603050405020304" pitchFamily="18" charset="0"/>
              </a:rPr>
              <a:t>How Does </a:t>
            </a:r>
            <a:r>
              <a:rPr lang="en-US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(Body)"/>
                <a:cs typeface="Times New Roman" panose="02020603050405020304" pitchFamily="18" charset="0"/>
              </a:rPr>
              <a:t>IEEE Publication Recommender Work?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6C259-865F-47F9-8610-A7DF21626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6" y="4305543"/>
            <a:ext cx="6301902" cy="2352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F9D2C-EB49-4DD2-BE0E-295CD7F0D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36" y="1587308"/>
            <a:ext cx="5331104" cy="282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417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BC413-EBA8-47FE-88A8-95AD9EB7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9400" y="6292899"/>
            <a:ext cx="2743200" cy="365125"/>
          </a:xfrm>
        </p:spPr>
        <p:txBody>
          <a:bodyPr/>
          <a:lstStyle/>
          <a:p>
            <a:pPr>
              <a:defRPr/>
            </a:pPr>
            <a:fld id="{00A12202-E491-4083-95E8-343E6F64266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AD459ED8-2FA8-478B-9623-9696D99323B6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5130067" y="3191729"/>
            <a:ext cx="1752600" cy="788867"/>
          </a:xfrm>
          <a:prstGeom prst="triangle">
            <a:avLst>
              <a:gd name="adj" fmla="val 50000"/>
            </a:avLst>
          </a:prstGeom>
          <a:solidFill>
            <a:srgbClr val="425462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4E0166A-5002-40DF-81E3-3006AA565E6C}"/>
              </a:ext>
            </a:extLst>
          </p:cNvPr>
          <p:cNvGrpSpPr/>
          <p:nvPr/>
        </p:nvGrpSpPr>
        <p:grpSpPr>
          <a:xfrm>
            <a:off x="1636212" y="2436815"/>
            <a:ext cx="4002593" cy="784448"/>
            <a:chOff x="1636207" y="2436814"/>
            <a:chExt cx="4002593" cy="78444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36BB1DC-2E4D-4D4A-A2EF-40D142F2DDBD}"/>
                </a:ext>
              </a:extLst>
            </p:cNvPr>
            <p:cNvGrpSpPr/>
            <p:nvPr/>
          </p:nvGrpSpPr>
          <p:grpSpPr>
            <a:xfrm>
              <a:off x="1709073" y="2436814"/>
              <a:ext cx="3929727" cy="688975"/>
              <a:chOff x="1709073" y="2436814"/>
              <a:chExt cx="3929727" cy="688975"/>
            </a:xfrm>
          </p:grpSpPr>
          <p:grpSp>
            <p:nvGrpSpPr>
              <p:cNvPr id="6" name="Group 4">
                <a:extLst>
                  <a:ext uri="{FF2B5EF4-FFF2-40B4-BE49-F238E27FC236}">
                    <a16:creationId xmlns:a16="http://schemas.microsoft.com/office/drawing/2014/main" id="{25823449-B10A-4E76-9A14-91C8DE1DE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073" y="2436814"/>
                <a:ext cx="3929727" cy="688975"/>
                <a:chOff x="720" y="1392"/>
                <a:chExt cx="4058" cy="480"/>
              </a:xfrm>
            </p:grpSpPr>
            <p:sp>
              <p:nvSpPr>
                <p:cNvPr id="7" name="AutoShape 5">
                  <a:extLst>
                    <a:ext uri="{FF2B5EF4-FFF2-40B4-BE49-F238E27FC236}">
                      <a16:creationId xmlns:a16="http://schemas.microsoft.com/office/drawing/2014/main" id="{FBC7DFAF-0F8B-4903-B323-79200C0C7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20" y="1392"/>
                  <a:ext cx="4058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35ADE3"/>
                    </a:gs>
                    <a:gs pos="50000">
                      <a:srgbClr val="35ADE3">
                        <a:gamma/>
                        <a:shade val="92157"/>
                        <a:invGamma/>
                      </a:srgbClr>
                    </a:gs>
                    <a:gs pos="100000">
                      <a:srgbClr val="35ADE3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377" fontAlgn="base" latinLnBrk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8" name="Group 6">
                  <a:extLst>
                    <a:ext uri="{FF2B5EF4-FFF2-40B4-BE49-F238E27FC236}">
                      <a16:creationId xmlns:a16="http://schemas.microsoft.com/office/drawing/2014/main" id="{8ABBEED7-6F52-4BFF-83CB-F53AA90708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0" y="1407"/>
                  <a:ext cx="4043" cy="444"/>
                  <a:chOff x="744" y="1407"/>
                  <a:chExt cx="3988" cy="444"/>
                </a:xfrm>
              </p:grpSpPr>
              <p:sp>
                <p:nvSpPr>
                  <p:cNvPr id="9" name="AutoShape 7">
                    <a:extLst>
                      <a:ext uri="{FF2B5EF4-FFF2-40B4-BE49-F238E27FC236}">
                        <a16:creationId xmlns:a16="http://schemas.microsoft.com/office/drawing/2014/main" id="{9EDEF6DA-AE5E-417C-ADA7-07F050833D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736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5ADE3">
                          <a:alpha val="0"/>
                        </a:srgbClr>
                      </a:gs>
                      <a:gs pos="100000">
                        <a:srgbClr val="35ADE3">
                          <a:gamma/>
                          <a:tint val="0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77" fontAlgn="base" latinLnBrk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" name="AutoShape 8">
                    <a:extLst>
                      <a:ext uri="{FF2B5EF4-FFF2-40B4-BE49-F238E27FC236}">
                        <a16:creationId xmlns:a16="http://schemas.microsoft.com/office/drawing/2014/main" id="{2C307532-6AA4-44A1-AD58-5E73F68AD0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407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5ADE3">
                          <a:gamma/>
                          <a:tint val="15686"/>
                          <a:invGamma/>
                        </a:srgbClr>
                      </a:gs>
                      <a:gs pos="100000">
                        <a:srgbClr val="35ADE3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77" fontAlgn="base" latinLnBrk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6687FA2C-661C-4BA7-B251-2558F4DD0DC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789420" y="2469669"/>
                <a:ext cx="376903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 latinLnBrk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Wiley</a:t>
                </a:r>
              </a:p>
            </p:txBody>
          </p:sp>
        </p:grpSp>
        <p:pic>
          <p:nvPicPr>
            <p:cNvPr id="26" name="Picture 24" descr="1">
              <a:extLst>
                <a:ext uri="{FF2B5EF4-FFF2-40B4-BE49-F238E27FC236}">
                  <a16:creationId xmlns:a16="http://schemas.microsoft.com/office/drawing/2014/main" id="{8229A46E-DA78-4331-AE3E-4A305FA56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gray">
            <a:xfrm>
              <a:off x="1636207" y="2530699"/>
              <a:ext cx="619042" cy="69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FA26F4-C2AD-422F-9ECE-3C5FE3B6990A}"/>
              </a:ext>
            </a:extLst>
          </p:cNvPr>
          <p:cNvGrpSpPr/>
          <p:nvPr/>
        </p:nvGrpSpPr>
        <p:grpSpPr>
          <a:xfrm>
            <a:off x="1572255" y="3225801"/>
            <a:ext cx="4066548" cy="815488"/>
            <a:chOff x="1572252" y="3225801"/>
            <a:chExt cx="4066548" cy="815488"/>
          </a:xfrm>
        </p:grpSpPr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36423BB5-C755-4285-ADEA-7A3CAFD8D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073" y="3225801"/>
              <a:ext cx="3929727" cy="688975"/>
              <a:chOff x="720" y="1392"/>
              <a:chExt cx="4058" cy="480"/>
            </a:xfrm>
          </p:grpSpPr>
          <p:sp>
            <p:nvSpPr>
              <p:cNvPr id="12" name="AutoShape 10">
                <a:extLst>
                  <a:ext uri="{FF2B5EF4-FFF2-40B4-BE49-F238E27FC236}">
                    <a16:creationId xmlns:a16="http://schemas.microsoft.com/office/drawing/2014/main" id="{F8AD5D86-9878-4889-8BB3-A49260013E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F6AE44"/>
                  </a:gs>
                  <a:gs pos="50000">
                    <a:srgbClr val="F6AE44">
                      <a:gamma/>
                      <a:shade val="92157"/>
                      <a:invGamma/>
                    </a:srgbClr>
                  </a:gs>
                  <a:gs pos="100000">
                    <a:srgbClr val="F6AE44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7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3" name="Group 11">
                <a:extLst>
                  <a:ext uri="{FF2B5EF4-FFF2-40B4-BE49-F238E27FC236}">
                    <a16:creationId xmlns:a16="http://schemas.microsoft.com/office/drawing/2014/main" id="{F04E71C0-2377-462D-B001-3F50FA280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4" name="AutoShape 12">
                  <a:extLst>
                    <a:ext uri="{FF2B5EF4-FFF2-40B4-BE49-F238E27FC236}">
                      <a16:creationId xmlns:a16="http://schemas.microsoft.com/office/drawing/2014/main" id="{25B7DE39-4052-477F-BBEB-B9D0EDF74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6AE44">
                        <a:alpha val="0"/>
                      </a:srgbClr>
                    </a:gs>
                    <a:gs pos="100000">
                      <a:srgbClr val="F6AE44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377" fontAlgn="base" latinLnBrk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5" name="AutoShape 13">
                  <a:extLst>
                    <a:ext uri="{FF2B5EF4-FFF2-40B4-BE49-F238E27FC236}">
                      <a16:creationId xmlns:a16="http://schemas.microsoft.com/office/drawing/2014/main" id="{9D2EE491-0CFB-4D57-9E68-6D5E2A75D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6AE44">
                        <a:gamma/>
                        <a:tint val="25490"/>
                        <a:invGamma/>
                      </a:srgbClr>
                    </a:gs>
                    <a:gs pos="100000">
                      <a:srgbClr val="F6AE44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377" fontAlgn="base" latinLnBrk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BC1434A1-06CA-497C-9EB4-E2F038F744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9420" y="3278852"/>
              <a:ext cx="37690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 latinLnBrk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Taylor</a:t>
              </a:r>
            </a:p>
          </p:txBody>
        </p:sp>
        <p:pic>
          <p:nvPicPr>
            <p:cNvPr id="27" name="Picture 25" descr="1">
              <a:extLst>
                <a:ext uri="{FF2B5EF4-FFF2-40B4-BE49-F238E27FC236}">
                  <a16:creationId xmlns:a16="http://schemas.microsoft.com/office/drawing/2014/main" id="{BE1652E3-8A6A-482D-924F-90EF6917C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gray">
            <a:xfrm>
              <a:off x="1572252" y="3350727"/>
              <a:ext cx="619041" cy="69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C5282B-A6C1-48A3-A301-80E3EE46910E}"/>
              </a:ext>
            </a:extLst>
          </p:cNvPr>
          <p:cNvGrpSpPr/>
          <p:nvPr/>
        </p:nvGrpSpPr>
        <p:grpSpPr>
          <a:xfrm>
            <a:off x="1485639" y="4006851"/>
            <a:ext cx="4176503" cy="803475"/>
            <a:chOff x="1485635" y="4006851"/>
            <a:chExt cx="4176503" cy="803474"/>
          </a:xfrm>
        </p:grpSpPr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8F37C775-D925-4D73-A4D1-2790F8724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073" y="4006851"/>
              <a:ext cx="3929727" cy="688975"/>
              <a:chOff x="720" y="1392"/>
              <a:chExt cx="4058" cy="480"/>
            </a:xfrm>
          </p:grpSpPr>
          <p:sp>
            <p:nvSpPr>
              <p:cNvPr id="17" name="AutoShape 15">
                <a:extLst>
                  <a:ext uri="{FF2B5EF4-FFF2-40B4-BE49-F238E27FC236}">
                    <a16:creationId xmlns:a16="http://schemas.microsoft.com/office/drawing/2014/main" id="{29ABBAA6-D481-4160-8762-784E6BED36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DE608D"/>
                  </a:gs>
                  <a:gs pos="50000">
                    <a:srgbClr val="DE608D">
                      <a:gamma/>
                      <a:shade val="92157"/>
                      <a:invGamma/>
                    </a:srgbClr>
                  </a:gs>
                  <a:gs pos="100000">
                    <a:srgbClr val="DE608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7"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57DE8BDC-C42C-467B-9542-69949F3948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9" name="AutoShape 17">
                  <a:extLst>
                    <a:ext uri="{FF2B5EF4-FFF2-40B4-BE49-F238E27FC236}">
                      <a16:creationId xmlns:a16="http://schemas.microsoft.com/office/drawing/2014/main" id="{75D1BE77-8E1E-4211-A8FD-13933E4A1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9CC00">
                        <a:alpha val="0"/>
                      </a:srgbClr>
                    </a:gs>
                    <a:gs pos="100000">
                      <a:srgbClr val="99CC00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377" fontAlgn="base" latinLnBrk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" name="AutoShape 18">
                  <a:extLst>
                    <a:ext uri="{FF2B5EF4-FFF2-40B4-BE49-F238E27FC236}">
                      <a16:creationId xmlns:a16="http://schemas.microsoft.com/office/drawing/2014/main" id="{FA389133-C88F-4620-A479-E6C666B15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E608D">
                        <a:gamma/>
                        <a:tint val="22353"/>
                        <a:invGamma/>
                      </a:srgbClr>
                    </a:gs>
                    <a:gs pos="100000">
                      <a:srgbClr val="DE608D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377" fontAlgn="base" latinLnBrk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B7531E1E-52F1-4599-AB99-E652D9C5A9C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93106" y="4090370"/>
              <a:ext cx="3769032" cy="52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 latinLnBrk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Scopus</a:t>
              </a:r>
            </a:p>
          </p:txBody>
        </p:sp>
        <p:pic>
          <p:nvPicPr>
            <p:cNvPr id="28" name="Picture 26" descr="1">
              <a:extLst>
                <a:ext uri="{FF2B5EF4-FFF2-40B4-BE49-F238E27FC236}">
                  <a16:creationId xmlns:a16="http://schemas.microsoft.com/office/drawing/2014/main" id="{83113D56-FC79-408D-AD90-DAD6B8B19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gray">
            <a:xfrm>
              <a:off x="1485635" y="4119763"/>
              <a:ext cx="619042" cy="69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7">
            <a:extLst>
              <a:ext uri="{FF2B5EF4-FFF2-40B4-BE49-F238E27FC236}">
                <a16:creationId xmlns:a16="http://schemas.microsoft.com/office/drawing/2014/main" id="{BF29BD8F-98E9-4D22-8ED1-17084B71B130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08757" y="264824"/>
            <a:ext cx="100322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</a:rPr>
              <a:t>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 (Body)"/>
              </a:rPr>
              <a:t>What are the other concepts?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3CBB836-37B3-40E2-B9D3-BA5A07960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61" y="-83100"/>
            <a:ext cx="2619375" cy="174307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9F0C0F4-6DCB-4143-974D-9B3C91F2D733}"/>
              </a:ext>
            </a:extLst>
          </p:cNvPr>
          <p:cNvGrpSpPr/>
          <p:nvPr/>
        </p:nvGrpSpPr>
        <p:grpSpPr>
          <a:xfrm>
            <a:off x="6546851" y="1981200"/>
            <a:ext cx="4280376" cy="3005139"/>
            <a:chOff x="6546851" y="1981200"/>
            <a:chExt cx="4280376" cy="3005138"/>
          </a:xfrm>
        </p:grpSpPr>
        <p:sp>
          <p:nvSpPr>
            <p:cNvPr id="24" name="AutoShape 22">
              <a:extLst>
                <a:ext uri="{FF2B5EF4-FFF2-40B4-BE49-F238E27FC236}">
                  <a16:creationId xmlns:a16="http://schemas.microsoft.com/office/drawing/2014/main" id="{26857031-CA40-46B7-A045-CA95F1A39C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46851" y="1981200"/>
              <a:ext cx="3395663" cy="300513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gamma/>
                    <a:shade val="8902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902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768A7B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7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375C48F-2590-4148-8C3B-FE1B08C7711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77494" y="2393911"/>
              <a:ext cx="3230563" cy="2549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000000"/>
                  </a:solidFill>
                  <a:latin typeface="Arabolical" panose="00000400000000000000" pitchFamily="2" charset="0"/>
                </a:rPr>
                <a:t>Watch </a:t>
              </a:r>
            </a:p>
            <a:p>
              <a:pPr algn="ctr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000000"/>
                  </a:solidFill>
                  <a:latin typeface="Arabolical" panose="00000400000000000000" pitchFamily="2" charset="0"/>
                </a:rPr>
                <a:t>the next video</a:t>
              </a:r>
              <a:endParaRPr lang="en-US" sz="4400" b="1" u="sng" dirty="0">
                <a:solidFill>
                  <a:srgbClr val="A50021"/>
                </a:solidFill>
                <a:latin typeface="Arabolical" panose="00000400000000000000" pitchFamily="2" charset="0"/>
              </a:endParaRPr>
            </a:p>
            <a:p>
              <a:pPr algn="ctr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abolical" panose="00000400000000000000" pitchFamily="2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14A67D7-B16F-49AD-877C-40CB4EEBD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952" y="3339389"/>
              <a:ext cx="2962275" cy="1543050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175700C-422F-42B6-83AE-00C0BDF815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58D7E8"/>
              </a:clrFrom>
              <a:clrTo>
                <a:srgbClr val="58D7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488" y="48079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3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2" y="1992132"/>
            <a:ext cx="1974241" cy="1929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3725054" y="195705"/>
            <a:ext cx="7398804" cy="5522367"/>
            <a:chOff x="3773818" y="323801"/>
            <a:chExt cx="7398804" cy="5522366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55280326"/>
                </p:ext>
              </p:extLst>
            </p:nvPr>
          </p:nvGraphicFramePr>
          <p:xfrm>
            <a:off x="3773818" y="323801"/>
            <a:ext cx="7398804" cy="55223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5F5"/>
                </a:clrFrom>
                <a:clrTo>
                  <a:srgbClr val="FF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065" y="4221530"/>
              <a:ext cx="1058494" cy="10345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914" y="2557495"/>
              <a:ext cx="1018690" cy="105497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064" y="963312"/>
              <a:ext cx="1058494" cy="97360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224855" y="5758123"/>
            <a:ext cx="11914174" cy="904176"/>
            <a:chOff x="309978" y="5962901"/>
            <a:chExt cx="11215251" cy="717862"/>
          </a:xfrm>
        </p:grpSpPr>
        <p:sp>
          <p:nvSpPr>
            <p:cNvPr id="14" name="Rectangle 13"/>
            <p:cNvSpPr/>
            <p:nvPr/>
          </p:nvSpPr>
          <p:spPr>
            <a:xfrm>
              <a:off x="1226270" y="6219098"/>
              <a:ext cx="2314452" cy="317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914377">
                <a:buClr>
                  <a:srgbClr val="C00000"/>
                </a:buClr>
                <a:buSzPct val="116000"/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www.agrimetsoft.com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67887" y="6219099"/>
              <a:ext cx="3457342" cy="317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914377">
                <a:buClr>
                  <a:srgbClr val="C00000"/>
                </a:buClr>
                <a:buSzPct val="116000"/>
                <a:defRPr/>
              </a:pPr>
              <a:r>
                <a:rPr lang="en-US" altLang="ko-KR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https://youtube.com/AgriMetSoft/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380" y="5962901"/>
              <a:ext cx="1314638" cy="7178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78" y="5962901"/>
              <a:ext cx="965860" cy="6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28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12505</TotalTime>
  <Words>174</Words>
  <Application>Microsoft Office PowerPoint</Application>
  <PresentationFormat>Widescreen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Comic Sans MS (Body)</vt:lpstr>
      <vt:lpstr>휴먼매직체</vt:lpstr>
      <vt:lpstr>Majalla UI</vt:lpstr>
      <vt:lpstr>맑은 고딕</vt:lpstr>
      <vt:lpstr>맑은 고딕</vt:lpstr>
      <vt:lpstr>Roboto</vt:lpstr>
      <vt:lpstr>华文中宋</vt:lpstr>
      <vt:lpstr>Arabolical</vt:lpstr>
      <vt:lpstr>Arial</vt:lpstr>
      <vt:lpstr>Calibri</vt:lpstr>
      <vt:lpstr>Calibri Light</vt:lpstr>
      <vt:lpstr>Cambria</vt:lpstr>
      <vt:lpstr>Gill Sans MT</vt:lpstr>
      <vt:lpstr>Times New Roman</vt:lpstr>
      <vt:lpstr>Webdings</vt:lpstr>
      <vt:lpstr>Wingdings</vt:lpstr>
      <vt:lpstr>blank</vt:lpstr>
      <vt:lpstr>Parcel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LICP</dc:creator>
  <cp:lastModifiedBy>nasrin salehnia</cp:lastModifiedBy>
  <cp:revision>581</cp:revision>
  <dcterms:created xsi:type="dcterms:W3CDTF">2021-06-08T07:36:49Z</dcterms:created>
  <dcterms:modified xsi:type="dcterms:W3CDTF">2022-10-31T10:39:46Z</dcterms:modified>
</cp:coreProperties>
</file>